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6" r:id="rId2"/>
    <p:sldId id="275" r:id="rId3"/>
    <p:sldId id="279" r:id="rId4"/>
    <p:sldId id="262" r:id="rId5"/>
    <p:sldId id="280" r:id="rId6"/>
    <p:sldId id="257" r:id="rId7"/>
    <p:sldId id="259" r:id="rId8"/>
    <p:sldId id="260" r:id="rId9"/>
    <p:sldId id="281" r:id="rId10"/>
    <p:sldId id="256" r:id="rId11"/>
    <p:sldId id="288" r:id="rId12"/>
    <p:sldId id="278" r:id="rId13"/>
    <p:sldId id="266" r:id="rId14"/>
    <p:sldId id="265" r:id="rId15"/>
    <p:sldId id="282" r:id="rId16"/>
    <p:sldId id="286" r:id="rId17"/>
    <p:sldId id="285" r:id="rId18"/>
    <p:sldId id="273" r:id="rId19"/>
    <p:sldId id="274" r:id="rId20"/>
    <p:sldId id="277" r:id="rId21"/>
    <p:sldId id="267" r:id="rId22"/>
    <p:sldId id="268" r:id="rId23"/>
    <p:sldId id="269" r:id="rId24"/>
    <p:sldId id="264" r:id="rId25"/>
    <p:sldId id="270" r:id="rId26"/>
    <p:sldId id="283" r:id="rId27"/>
    <p:sldId id="271" r:id="rId28"/>
    <p:sldId id="272" r:id="rId29"/>
    <p:sldId id="287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151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4" autoAdjust="0"/>
    <p:restoredTop sz="94656"/>
  </p:normalViewPr>
  <p:slideViewPr>
    <p:cSldViewPr snapToGrid="0">
      <p:cViewPr varScale="1">
        <p:scale>
          <a:sx n="181" d="100"/>
          <a:sy n="181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29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36803-E297-4F58-826C-084E265D1BFC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ED0D9-FE02-442A-9B1F-7F2F41921C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78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/>
              <a:t>52,00€ mit Gehäuse (34,50€ als Bausatz)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10,40€ pro Ausgang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ED0D9-FE02-442A-9B1F-7F2F41921C8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82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36,00€ mit Gehäuse (31,50€</a:t>
            </a:r>
            <a:r>
              <a:rPr lang="de-DE" baseline="0" dirty="0"/>
              <a:t> als Bausatz)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2,25€ pro Eingang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ED0D9-FE02-442A-9B1F-7F2F41921C8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67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36,00€ mit Gehäuse (31,50€</a:t>
            </a:r>
            <a:r>
              <a:rPr lang="de-DE" baseline="0" dirty="0"/>
              <a:t> als Bausatz)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2,25€ pro Eingang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ED0D9-FE02-442A-9B1F-7F2F41921C8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54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ED0D9-FE02-442A-9B1F-7F2F41921C8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3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57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41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36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842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55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31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927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17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38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60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845C6-2ECD-450A-B6B0-E7D80CACB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888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4653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2C2D0-BBB8-4B20-ADE0-4E843B3BC35D}" type="datetimeFigureOut">
              <a:rPr lang="de-DE" smtClean="0"/>
              <a:t>27.04.16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845C6-2ECD-450A-B6B0-E7D80CACB1D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10273716" y="6362700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Christian Kratky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10697029" y="292059"/>
            <a:ext cx="1227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HA</a:t>
            </a:r>
            <a:r>
              <a:rPr lang="de-DE" sz="20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4</a:t>
            </a:r>
            <a:r>
              <a:rPr lang="de-DE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IoT</a:t>
            </a:r>
            <a:r>
              <a:rPr lang="de-D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.de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32" y="292059"/>
            <a:ext cx="395597" cy="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67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Relationship Id="rId3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hyperlink" Target="https://www.xing.com/profile/Christian_Kratk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cyborg-titanium-14/home-automation-with-raspberry-pi-2-and-windows-10-iot-784235?ref=challenge&amp;ref_id=15&amp;offset=1" TargetMode="External"/><Relationship Id="rId4" Type="http://schemas.openxmlformats.org/officeDocument/2006/relationships/hyperlink" Target="https://github.com/chkr1011/CK.HomeAutomation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ha4iot.d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hyperlink" Target="http://www.prodot.d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blog/win-10-winners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1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2515533" y="2556604"/>
            <a:ext cx="7160935" cy="1744792"/>
            <a:chOff x="2515533" y="2179628"/>
            <a:chExt cx="7160935" cy="1744792"/>
          </a:xfrm>
        </p:grpSpPr>
        <p:sp>
          <p:nvSpPr>
            <p:cNvPr id="2" name="Textfeld 1"/>
            <p:cNvSpPr txBox="1"/>
            <p:nvPr/>
          </p:nvSpPr>
          <p:spPr>
            <a:xfrm>
              <a:off x="2515533" y="2179628"/>
              <a:ext cx="71609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Home </a:t>
              </a:r>
              <a:r>
                <a:rPr lang="de-DE" sz="7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Automation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3847660" y="3339645"/>
              <a:ext cx="44966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mit Windows 10 </a:t>
              </a:r>
              <a:r>
                <a:rPr lang="de-DE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IoT</a:t>
              </a:r>
              <a:r>
                <a:rPr lang="de-DE" sz="3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370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" y="1810463"/>
            <a:ext cx="3216366" cy="241227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22" y="1980052"/>
            <a:ext cx="2552376" cy="191428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66" y="2059327"/>
            <a:ext cx="2340974" cy="175573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838" y="2093683"/>
            <a:ext cx="2453372" cy="1840029"/>
          </a:xfrm>
          <a:prstGeom prst="rect">
            <a:avLst/>
          </a:prstGeom>
        </p:spPr>
      </p:pic>
      <p:cxnSp>
        <p:nvCxnSpPr>
          <p:cNvPr id="7" name="Gerader Verbinder 6"/>
          <p:cNvCxnSpPr/>
          <p:nvPr/>
        </p:nvCxnSpPr>
        <p:spPr>
          <a:xfrm flipV="1">
            <a:off x="1701073" y="4673140"/>
            <a:ext cx="9083451" cy="1986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10784524" y="3686629"/>
            <a:ext cx="0" cy="986511"/>
          </a:xfrm>
          <a:prstGeom prst="straightConnector1">
            <a:avLst/>
          </a:prstGeom>
          <a:ln w="127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7912553" y="3686629"/>
            <a:ext cx="0" cy="986511"/>
          </a:xfrm>
          <a:prstGeom prst="straightConnector1">
            <a:avLst/>
          </a:prstGeom>
          <a:ln w="127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V="1">
            <a:off x="4918510" y="3721463"/>
            <a:ext cx="0" cy="971539"/>
          </a:xfrm>
          <a:prstGeom prst="straightConnector1">
            <a:avLst/>
          </a:prstGeom>
          <a:ln w="127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1701073" y="3686629"/>
            <a:ext cx="10850" cy="1006373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92890" y="179883"/>
            <a:ext cx="3610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Hardware-Komponenten }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1775991" y="420723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I²C-Bus</a:t>
            </a:r>
          </a:p>
        </p:txBody>
      </p:sp>
    </p:spTree>
    <p:extLst>
      <p:ext uri="{BB962C8B-B14F-4D97-AF65-F5344CB8AC3E}">
        <p14:creationId xmlns:p14="http://schemas.microsoft.com/office/powerpoint/2010/main" val="203892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92890" y="179883"/>
            <a:ext cx="248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Live-Installation }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58" y="374650"/>
            <a:ext cx="7711869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3136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Software-Architektur }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89" y="641548"/>
            <a:ext cx="8228223" cy="58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App }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23549" r="3724" b="6770"/>
          <a:stretch/>
        </p:blipFill>
        <p:spPr>
          <a:xfrm>
            <a:off x="779296" y="2569028"/>
            <a:ext cx="2868386" cy="213972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79" y="1889574"/>
            <a:ext cx="1946017" cy="3461316"/>
          </a:xfrm>
          <a:prstGeom prst="rect">
            <a:avLst/>
          </a:prstGeom>
        </p:spPr>
      </p:pic>
      <p:cxnSp>
        <p:nvCxnSpPr>
          <p:cNvPr id="6" name="Gerade Verbindung mit Pfeil 5"/>
          <p:cNvCxnSpPr>
            <a:endCxn id="4" idx="1"/>
          </p:cNvCxnSpPr>
          <p:nvPr/>
        </p:nvCxnSpPr>
        <p:spPr>
          <a:xfrm flipV="1">
            <a:off x="3018408" y="3620232"/>
            <a:ext cx="5345971" cy="9832"/>
          </a:xfrm>
          <a:prstGeom prst="straightConnector1">
            <a:avLst/>
          </a:prstGeom>
          <a:ln w="127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124941" y="2900933"/>
            <a:ext cx="479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/ JavaScript / JSON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124942" y="3950222"/>
            <a:ext cx="479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Bootstrap,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jQuery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Angular JS,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MetroStudio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79296" y="2107363"/>
            <a:ext cx="257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HA4IoT-WebServer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4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2272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App – Screens }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52" y="1085044"/>
            <a:ext cx="2818633" cy="501340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06" y="1085044"/>
            <a:ext cx="2816650" cy="500988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77" y="1085044"/>
            <a:ext cx="2818633" cy="50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2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39" y="1743606"/>
            <a:ext cx="3875335" cy="387533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43" y="1736261"/>
            <a:ext cx="3875335" cy="3875335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890" y="179883"/>
            <a:ext cx="238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 Agent }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23549" r="3724" b="6770"/>
          <a:stretch/>
        </p:blipFill>
        <p:spPr>
          <a:xfrm>
            <a:off x="779296" y="2569028"/>
            <a:ext cx="2868386" cy="2139727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>
            <a:off x="3042557" y="3673929"/>
            <a:ext cx="4956056" cy="7345"/>
          </a:xfrm>
          <a:prstGeom prst="straightConnector1">
            <a:avLst/>
          </a:prstGeom>
          <a:ln w="127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3717" y="2960117"/>
            <a:ext cx="472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HTTP, JSON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340964" y="3935426"/>
            <a:ext cx="459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Speech 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(Request, Response, Synonyms)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79296" y="6329908"/>
            <a:ext cx="5218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de-DE" sz="1200" dirty="0" err="1">
                <a:solidFill>
                  <a:schemeClr val="bg1">
                    <a:lumMod val="65000"/>
                  </a:schemeClr>
                </a:solidFill>
              </a:rPr>
              <a:t>core.telegram.org</a:t>
            </a:r>
            <a:r>
              <a:rPr lang="de-DE" sz="12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sz="1200" dirty="0" err="1">
                <a:solidFill>
                  <a:schemeClr val="bg1">
                    <a:lumMod val="65000"/>
                  </a:schemeClr>
                </a:solidFill>
              </a:rPr>
              <a:t>file</a:t>
            </a:r>
            <a:r>
              <a:rPr lang="de-DE" sz="1200" dirty="0">
                <a:solidFill>
                  <a:schemeClr val="bg1">
                    <a:lumMod val="65000"/>
                  </a:schemeClr>
                </a:solidFill>
              </a:rPr>
              <a:t>/811140327/1/zlN4goPTupk/9ff2f2f01c4bd1b013</a:t>
            </a:r>
            <a:endParaRPr lang="de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57" y="763049"/>
            <a:ext cx="3141286" cy="5587301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43" y="763047"/>
            <a:ext cx="3141286" cy="5587301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71" y="763048"/>
            <a:ext cx="3141286" cy="55873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2890" y="179883"/>
            <a:ext cx="364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 Agent – Screens }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50" y="2336335"/>
            <a:ext cx="2675187" cy="2675187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92890" y="179883"/>
            <a:ext cx="2320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Personal Agent}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23549" r="3724" b="6770"/>
          <a:stretch/>
        </p:blipFill>
        <p:spPr>
          <a:xfrm>
            <a:off x="779296" y="2569028"/>
            <a:ext cx="2868386" cy="2139727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>
            <a:off x="3042557" y="3673929"/>
            <a:ext cx="4956056" cy="7345"/>
          </a:xfrm>
          <a:prstGeom prst="straightConnector1">
            <a:avLst/>
          </a:prstGeom>
          <a:ln w="127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3717" y="2960117"/>
            <a:ext cx="472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HTTP, JSON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340964" y="3935426"/>
            <a:ext cx="459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Tweets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79296" y="6329908"/>
            <a:ext cx="847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http://vignette1.wikia.nocookie.net/</a:t>
            </a:r>
            <a:r>
              <a:rPr lang="de-DE" sz="1400" dirty="0" err="1">
                <a:solidFill>
                  <a:schemeClr val="bg1">
                    <a:lumMod val="65000"/>
                  </a:schemeClr>
                </a:solidFill>
              </a:rPr>
              <a:t>animaljam</a:t>
            </a:r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bg1">
                    <a:lumMod val="65000"/>
                  </a:schemeClr>
                </a:solidFill>
              </a:rPr>
              <a:t>images</a:t>
            </a:r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/c/cc/</a:t>
            </a:r>
            <a:r>
              <a:rPr lang="de-DE" sz="1400" dirty="0" err="1">
                <a:solidFill>
                  <a:schemeClr val="bg1">
                    <a:lumMod val="65000"/>
                  </a:schemeClr>
                </a:solidFill>
              </a:rPr>
              <a:t>Twitterlogo.jpg</a:t>
            </a:r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bg1">
                    <a:lumMod val="65000"/>
                  </a:schemeClr>
                </a:solidFill>
              </a:rPr>
              <a:t>revision</a:t>
            </a:r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de-DE" sz="1400" dirty="0" err="1">
                <a:solidFill>
                  <a:schemeClr val="bg1">
                    <a:lumMod val="65000"/>
                  </a:schemeClr>
                </a:solidFill>
              </a:rPr>
              <a:t>latest?cb</a:t>
            </a:r>
            <a:r>
              <a:rPr lang="de-DE" sz="1400" dirty="0">
                <a:solidFill>
                  <a:schemeClr val="bg1">
                    <a:lumMod val="65000"/>
                  </a:schemeClr>
                </a:solidFill>
              </a:rPr>
              <a:t>=20140724084252</a:t>
            </a:r>
          </a:p>
        </p:txBody>
      </p:sp>
    </p:spTree>
    <p:extLst>
      <p:ext uri="{BB962C8B-B14F-4D97-AF65-F5344CB8AC3E}">
        <p14:creationId xmlns:p14="http://schemas.microsoft.com/office/powerpoint/2010/main" val="13496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327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Twitterndes Katzenklo }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752475"/>
            <a:ext cx="5715000" cy="535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Gerade Verbindung mit Pfeil 4"/>
          <p:cNvCxnSpPr/>
          <p:nvPr/>
        </p:nvCxnSpPr>
        <p:spPr>
          <a:xfrm flipH="1">
            <a:off x="8379229" y="1454727"/>
            <a:ext cx="1512917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10106792" y="1223894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Gebläse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 flipH="1" flipV="1">
            <a:off x="5788430" y="2903912"/>
            <a:ext cx="4103716" cy="22168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692415" y="4846684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de-DE" sz="2400" dirty="0" err="1">
                <a:solidFill>
                  <a:schemeClr val="accent1">
                    <a:lumMod val="75000"/>
                  </a:schemeClr>
                </a:solidFill>
              </a:rPr>
              <a:t>JackSmootje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106792" y="2499497"/>
            <a:ext cx="1701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Bewegungs-</a:t>
            </a:r>
          </a:p>
          <a:p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melder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291" y="567247"/>
            <a:ext cx="8437419" cy="57235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feld 2"/>
          <p:cNvSpPr txBox="1"/>
          <p:nvPr/>
        </p:nvSpPr>
        <p:spPr>
          <a:xfrm>
            <a:off x="92890" y="179883"/>
            <a:ext cx="2490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Twitter Account }</a:t>
            </a:r>
          </a:p>
        </p:txBody>
      </p:sp>
    </p:spTree>
    <p:extLst>
      <p:ext uri="{BB962C8B-B14F-4D97-AF65-F5344CB8AC3E}">
        <p14:creationId xmlns:p14="http://schemas.microsoft.com/office/powerpoint/2010/main" val="3412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Über mich }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24" y="1238597"/>
            <a:ext cx="3285605" cy="4380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5336249" y="1238597"/>
            <a:ext cx="2830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Christian </a:t>
            </a:r>
            <a:r>
              <a:rPr lang="de-D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Kratky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336249" y="1823372"/>
            <a:ext cx="4236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krátký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smtClean="0">
                <a:solidFill>
                  <a:schemeClr val="bg2">
                    <a:lumMod val="50000"/>
                  </a:schemeClr>
                </a:solidFill>
              </a:rPr>
              <a:t>(tschechisch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) - eine geringe Länge habend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336249" y="2486384"/>
            <a:ext cx="389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Softwareentwickler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seit 2005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36249" y="4623376"/>
            <a:ext cx="3938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MCPD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Windows Developer 4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336249" y="3021977"/>
            <a:ext cx="604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Fachinformatiker 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Fachrichtung Anwendungsentwicklung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336249" y="4087323"/>
            <a:ext cx="5813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Schwerpunkt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.NET / C# / WPF /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IoT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Arduino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336249" y="5157739"/>
            <a:ext cx="590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XING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https://www.xing.com/profile/Christian_Kratky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336249" y="3554650"/>
            <a:ext cx="3738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B.Sc</a:t>
            </a: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Wirtschaftsinformatik</a:t>
            </a: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730035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123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Cloud }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23549" r="3724" b="6770"/>
          <a:stretch/>
        </p:blipFill>
        <p:spPr>
          <a:xfrm>
            <a:off x="779296" y="2569028"/>
            <a:ext cx="2868386" cy="2139727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>
          <a:xfrm>
            <a:off x="3042557" y="3673929"/>
            <a:ext cx="4956056" cy="7345"/>
          </a:xfrm>
          <a:prstGeom prst="straightConnector1">
            <a:avLst/>
          </a:prstGeom>
          <a:ln w="127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3717" y="2960117"/>
            <a:ext cx="472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13" y="2270015"/>
            <a:ext cx="2438740" cy="2438740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340964" y="3935426"/>
            <a:ext cx="459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Queues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(RX, TX), </a:t>
            </a:r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EventHub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(TX)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086820" y="4304758"/>
            <a:ext cx="22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Azure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2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327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Management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Console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}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67" y="886517"/>
            <a:ext cx="6758065" cy="50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60" y="748817"/>
            <a:ext cx="7124079" cy="536036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890" y="179883"/>
            <a:ext cx="6399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Management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Console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Actuator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78643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201" y="685794"/>
            <a:ext cx="7291598" cy="548641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890" y="179883"/>
            <a:ext cx="6801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Management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Console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Automation </a:t>
            </a:r>
            <a:r>
              <a:rPr lang="de-DE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Configuration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6304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93" y="1139734"/>
            <a:ext cx="7926614" cy="471881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890" y="179883"/>
            <a:ext cx="2340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Terminal (Live) }</a:t>
            </a:r>
          </a:p>
        </p:txBody>
      </p:sp>
    </p:spTree>
    <p:extLst>
      <p:ext uri="{BB962C8B-B14F-4D97-AF65-F5344CB8AC3E}">
        <p14:creationId xmlns:p14="http://schemas.microsoft.com/office/powerpoint/2010/main" val="40469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30" y="1839516"/>
            <a:ext cx="2438740" cy="243874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2890" y="179883"/>
            <a:ext cx="2002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Automation }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993566" y="4637204"/>
            <a:ext cx="4278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</a:t>
            </a:r>
            <a:r>
              <a:rPr lang="de-DE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</a:t>
            </a:r>
            <a:r>
              <a:rPr lang="de-DE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de-DE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7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07" y="1382008"/>
            <a:ext cx="778542" cy="778542"/>
          </a:xfrm>
          <a:prstGeom prst="rect">
            <a:avLst/>
          </a:prstGeom>
        </p:spPr>
      </p:pic>
      <p:pic>
        <p:nvPicPr>
          <p:cNvPr id="3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20" y="2491021"/>
            <a:ext cx="775529" cy="775529"/>
          </a:xfrm>
          <a:prstGeom prst="rect">
            <a:avLst/>
          </a:prstGeom>
        </p:spPr>
      </p:pic>
      <p:pic>
        <p:nvPicPr>
          <p:cNvPr id="4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0" y="3597021"/>
            <a:ext cx="780229" cy="780229"/>
          </a:xfrm>
          <a:prstGeom prst="rect">
            <a:avLst/>
          </a:prstGeom>
        </p:spPr>
      </p:pic>
      <p:pic>
        <p:nvPicPr>
          <p:cNvPr id="5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78" y="4703021"/>
            <a:ext cx="772971" cy="772971"/>
          </a:xfrm>
          <a:prstGeom prst="rect">
            <a:avLst/>
          </a:prstGeom>
        </p:spPr>
      </p:pic>
      <p:pic>
        <p:nvPicPr>
          <p:cNvPr id="6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12" y="1382008"/>
            <a:ext cx="772970" cy="772970"/>
          </a:xfrm>
          <a:prstGeom prst="rect">
            <a:avLst/>
          </a:prstGeom>
        </p:spPr>
      </p:pic>
      <p:pic>
        <p:nvPicPr>
          <p:cNvPr id="7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11" y="2492300"/>
            <a:ext cx="772970" cy="772970"/>
          </a:xfrm>
          <a:prstGeom prst="rect">
            <a:avLst/>
          </a:prstGeom>
        </p:spPr>
      </p:pic>
      <p:pic>
        <p:nvPicPr>
          <p:cNvPr id="8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12" y="3623086"/>
            <a:ext cx="772969" cy="772969"/>
          </a:xfrm>
          <a:prstGeom prst="rect">
            <a:avLst/>
          </a:prstGeom>
        </p:spPr>
      </p:pic>
      <p:pic>
        <p:nvPicPr>
          <p:cNvPr id="9" name="Grafik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912" y="4703021"/>
            <a:ext cx="772970" cy="772970"/>
          </a:xfrm>
          <a:prstGeom prst="rect">
            <a:avLst/>
          </a:prstGeom>
        </p:spPr>
      </p:pic>
      <p:pic>
        <p:nvPicPr>
          <p:cNvPr id="10" name="Grafi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541" y="1382008"/>
            <a:ext cx="781999" cy="781999"/>
          </a:xfrm>
          <a:prstGeom prst="rect">
            <a:avLst/>
          </a:prstGeom>
        </p:spPr>
      </p:pic>
      <p:pic>
        <p:nvPicPr>
          <p:cNvPr id="11" name="Grafik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41" y="2491021"/>
            <a:ext cx="783857" cy="783857"/>
          </a:xfrm>
          <a:prstGeom prst="rect">
            <a:avLst/>
          </a:prstGeom>
        </p:spPr>
      </p:pic>
      <p:pic>
        <p:nvPicPr>
          <p:cNvPr id="12" name="Grafik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541" y="3605026"/>
            <a:ext cx="791029" cy="791029"/>
          </a:xfrm>
          <a:prstGeom prst="rect">
            <a:avLst/>
          </a:prstGeom>
        </p:spPr>
      </p:pic>
      <p:pic>
        <p:nvPicPr>
          <p:cNvPr id="13" name="Grafik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41" y="4715897"/>
            <a:ext cx="776599" cy="776599"/>
          </a:xfrm>
          <a:prstGeom prst="rect">
            <a:avLst/>
          </a:prstGeom>
        </p:spPr>
      </p:pic>
      <p:pic>
        <p:nvPicPr>
          <p:cNvPr id="14" name="Grafik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57" y="1394885"/>
            <a:ext cx="778542" cy="778542"/>
          </a:xfrm>
          <a:prstGeom prst="rect">
            <a:avLst/>
          </a:prstGeom>
        </p:spPr>
      </p:pic>
      <p:pic>
        <p:nvPicPr>
          <p:cNvPr id="15" name="Grafik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99" y="2499198"/>
            <a:ext cx="784929" cy="784929"/>
          </a:xfrm>
          <a:prstGeom prst="rect">
            <a:avLst/>
          </a:prstGeom>
        </p:spPr>
      </p:pic>
      <p:pic>
        <p:nvPicPr>
          <p:cNvPr id="16" name="Grafik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58" y="3609898"/>
            <a:ext cx="772970" cy="772970"/>
          </a:xfrm>
          <a:prstGeom prst="rect">
            <a:avLst/>
          </a:prstGeom>
        </p:spPr>
      </p:pic>
      <p:pic>
        <p:nvPicPr>
          <p:cNvPr id="17" name="Grafik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99" y="4708639"/>
            <a:ext cx="783857" cy="783857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79" y="2225566"/>
            <a:ext cx="2438400" cy="2438400"/>
          </a:xfrm>
          <a:prstGeom prst="rect">
            <a:avLst/>
          </a:prstGeom>
        </p:spPr>
      </p:pic>
      <p:cxnSp>
        <p:nvCxnSpPr>
          <p:cNvPr id="20" name="Gerade Verbindung mit Pfeil 19"/>
          <p:cNvCxnSpPr/>
          <p:nvPr/>
        </p:nvCxnSpPr>
        <p:spPr>
          <a:xfrm>
            <a:off x="7157545" y="3429000"/>
            <a:ext cx="1355834" cy="15766"/>
          </a:xfrm>
          <a:prstGeom prst="straightConnector1">
            <a:avLst/>
          </a:prstGeom>
          <a:ln w="92075">
            <a:solidFill>
              <a:srgbClr val="5151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4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22" y="1749221"/>
            <a:ext cx="5978356" cy="224565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890" y="179883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Ausblick }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884112" y="4573637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X10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858578" y="4573637"/>
            <a:ext cx="1866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3+</a:t>
            </a:r>
            <a:r>
              <a:rPr lang="de-D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Entwickler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845441" y="4573637"/>
            <a:ext cx="170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780289" y="4573637"/>
            <a:ext cx="2641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Cortana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Integration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858578" y="5216487"/>
            <a:ext cx="274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ESP8266.nu 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842372" y="5216486"/>
            <a:ext cx="2467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</a:t>
            </a:r>
            <a:r>
              <a:rPr lang="de-DE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Assistant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550642" y="5216486"/>
            <a:ext cx="196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Xamarin</a:t>
            </a:r>
            <a:r>
              <a:rPr lang="de-DE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Apps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0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5" y="736456"/>
            <a:ext cx="9573491" cy="5385088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890" y="179883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Ende }</a:t>
            </a:r>
          </a:p>
        </p:txBody>
      </p:sp>
    </p:spTree>
    <p:extLst>
      <p:ext uri="{BB962C8B-B14F-4D97-AF65-F5344CB8AC3E}">
        <p14:creationId xmlns:p14="http://schemas.microsoft.com/office/powerpoint/2010/main" val="32349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1134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Links }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061926"/>
              </p:ext>
            </p:extLst>
          </p:nvPr>
        </p:nvGraphicFramePr>
        <p:xfrm>
          <a:off x="812328" y="1920240"/>
          <a:ext cx="10865322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3922"/>
                <a:gridCol w="86614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Homepage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www.HA4IoT.de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Projekt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24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https://www.hackster.io/cyborg-titanium-14/home-automation-with-raspberry-pi-2-and-windows-10-iot-784235?ref=challenge&amp;ref_id=15&amp;offset=1</a:t>
                      </a:r>
                      <a:endParaRPr kumimoji="0" lang="de-DE" sz="24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de-DE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Source Code</a:t>
                      </a:r>
                      <a:endParaRPr kumimoji="0" lang="de-D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24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https://github.com/chkr1011/CK.HomeAutomation</a:t>
                      </a:r>
                      <a:endParaRPr kumimoji="0" lang="de-DE" sz="24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de-DE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Twitter</a:t>
                      </a:r>
                      <a:endParaRPr kumimoji="0" lang="de-D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de-DE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chKratky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de-DE" sz="2400" b="1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Twitter (Jack)</a:t>
                      </a:r>
                      <a:endParaRPr kumimoji="0" lang="de-D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kumimoji="0" lang="de-DE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jackSmootje</a:t>
                      </a:r>
                      <a:endParaRPr kumimoji="0" lang="de-DE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2008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Arbeitgeber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l="4011" t="1947" r="5890" b="25696"/>
          <a:stretch/>
        </p:blipFill>
        <p:spPr>
          <a:xfrm>
            <a:off x="875374" y="2135468"/>
            <a:ext cx="4927306" cy="2587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uppierung 3"/>
          <p:cNvGrpSpPr/>
          <p:nvPr/>
        </p:nvGrpSpPr>
        <p:grpSpPr>
          <a:xfrm>
            <a:off x="6165378" y="2051917"/>
            <a:ext cx="5340629" cy="2754167"/>
            <a:chOff x="6165378" y="2238936"/>
            <a:chExt cx="5340629" cy="2754167"/>
          </a:xfrm>
        </p:grpSpPr>
        <p:sp>
          <p:nvSpPr>
            <p:cNvPr id="6" name="Textfeld 5"/>
            <p:cNvSpPr txBox="1"/>
            <p:nvPr/>
          </p:nvSpPr>
          <p:spPr>
            <a:xfrm>
              <a:off x="6165378" y="2238936"/>
              <a:ext cx="38534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prodot</a:t>
              </a:r>
              <a:r>
                <a:rPr lang="de-DE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de-DE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GmbH </a:t>
              </a:r>
              <a:r>
                <a:rPr lang="de-DE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de-DE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3"/>
                </a:rPr>
                <a:t>www.prodot.de</a:t>
              </a:r>
              <a:r>
                <a:rPr lang="de-DE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6165378" y="3446742"/>
              <a:ext cx="23575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Senior </a:t>
              </a:r>
              <a:r>
                <a:rPr lang="de-DE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Developer</a:t>
              </a:r>
              <a:endPara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6165378" y="2904394"/>
              <a:ext cx="33128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seit April </a:t>
              </a:r>
              <a:r>
                <a:rPr lang="de-DE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2009 angestellt</a:t>
              </a:r>
              <a:endPara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6165378" y="4531438"/>
              <a:ext cx="5340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Projekte </a:t>
              </a:r>
              <a:r>
                <a:rPr lang="de-DE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für ALDI Süd, </a:t>
              </a:r>
              <a:r>
                <a:rPr lang="de-DE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digitalSTROM</a:t>
              </a:r>
              <a:r>
                <a:rPr lang="de-DE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u.a.</a:t>
              </a:r>
              <a:endPara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feld 7"/>
            <p:cNvSpPr txBox="1"/>
            <p:nvPr/>
          </p:nvSpPr>
          <p:spPr>
            <a:xfrm>
              <a:off x="6165378" y="3989090"/>
              <a:ext cx="14045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Ausbilder</a:t>
              </a:r>
              <a:endPara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2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828" y="1613774"/>
            <a:ext cx="6863622" cy="181251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324090" y="5234868"/>
            <a:ext cx="3541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hlinkClick r:id="rId3"/>
              </a:rPr>
              <a:t>https://www.hackster.io/blog/win-10-winners</a:t>
            </a:r>
            <a:endParaRPr lang="de-DE" sz="1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65" y="4144292"/>
            <a:ext cx="4162747" cy="52698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890" y="179883"/>
            <a:ext cx="673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10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IoT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Core - Home Automation Contest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78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22" y="2248020"/>
            <a:ext cx="4167469" cy="236196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2890" y="179883"/>
            <a:ext cx="230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de-DE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Raspberry</a:t>
            </a: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Pi 2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grpSp>
        <p:nvGrpSpPr>
          <p:cNvPr id="6" name="Gruppierung 5"/>
          <p:cNvGrpSpPr/>
          <p:nvPr/>
        </p:nvGrpSpPr>
        <p:grpSpPr>
          <a:xfrm>
            <a:off x="6854518" y="2707992"/>
            <a:ext cx="3464859" cy="1442016"/>
            <a:chOff x="7131992" y="2609125"/>
            <a:chExt cx="3464859" cy="1442016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1992" y="2609125"/>
              <a:ext cx="3464859" cy="640999"/>
            </a:xfrm>
            <a:prstGeom prst="rect">
              <a:avLst/>
            </a:prstGeom>
          </p:spPr>
        </p:pic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6289" y="3652003"/>
              <a:ext cx="1616264" cy="399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64" y="2357414"/>
            <a:ext cx="3905873" cy="292940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92890" y="179883"/>
            <a:ext cx="245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230V-Ausgänge }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577604" y="1453593"/>
            <a:ext cx="303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HSRel5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von CCTools.eu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62" y="1300801"/>
            <a:ext cx="772970" cy="77297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62" y="2461944"/>
            <a:ext cx="772970" cy="77297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62" y="3623087"/>
            <a:ext cx="772969" cy="7729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62" y="4784229"/>
            <a:ext cx="772970" cy="77297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91" y="1291772"/>
            <a:ext cx="781999" cy="781999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91" y="2461944"/>
            <a:ext cx="783857" cy="78385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4776665" y="1972813"/>
            <a:ext cx="2638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I²C 8Bit Port Expander PCF8574/A</a:t>
            </a:r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91" y="3623087"/>
            <a:ext cx="791029" cy="79102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89" y="4868838"/>
            <a:ext cx="776599" cy="7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0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2890" y="179883"/>
            <a:ext cx="206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5V-Eingänge }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94" y="2399369"/>
            <a:ext cx="3948611" cy="296145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112957" y="1453593"/>
            <a:ext cx="396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I2C-Port 16 HS</a:t>
            </a:r>
            <a:r>
              <a:rPr lang="de-DE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von CCTools.eu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74356" y="1972813"/>
            <a:ext cx="264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I²C 16Bit Port Expander MAX7311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07" y="1382008"/>
            <a:ext cx="778542" cy="77854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20" y="2491021"/>
            <a:ext cx="775529" cy="77552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0" y="3597021"/>
            <a:ext cx="780229" cy="78022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78" y="4703021"/>
            <a:ext cx="772971" cy="7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9443" y="208087"/>
            <a:ext cx="3065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Raum-Sensor-Bridge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113488" y="1453593"/>
            <a:ext cx="1965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Arduino</a:t>
            </a: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Nano</a:t>
            </a:r>
            <a:endParaRPr lang="de-DE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951231" y="1972813"/>
            <a:ext cx="2289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16Mhz, 32KB RAM, I²C Slave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17691" r="10224" b="24202"/>
          <a:stretch/>
        </p:blipFill>
        <p:spPr>
          <a:xfrm>
            <a:off x="3701142" y="2381699"/>
            <a:ext cx="4793343" cy="254227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78" y="1382008"/>
            <a:ext cx="778542" cy="77854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0" y="2486321"/>
            <a:ext cx="784929" cy="78492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79" y="3597021"/>
            <a:ext cx="772970" cy="77297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0" y="4695762"/>
            <a:ext cx="783857" cy="783857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8855676" y="2083174"/>
            <a:ext cx="242983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DHT22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Temperatur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Luftfeuchtigkeit</a:t>
            </a:r>
          </a:p>
          <a:p>
            <a:pPr lvl="1"/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433MHz Sender 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Funksteckdosen</a:t>
            </a:r>
          </a:p>
          <a:p>
            <a:pPr marL="742950" lvl="1" indent="-285750">
              <a:buFontTx/>
              <a:buChar char="-"/>
            </a:pPr>
            <a:endParaRPr lang="de-DE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Infrarot LED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RGB-Strip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TV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7910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9443" y="208087"/>
            <a:ext cx="248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{ </a:t>
            </a:r>
            <a:r>
              <a:rPr lang="de-DE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Raum-Sensoren </a:t>
            </a: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pic>
        <p:nvPicPr>
          <p:cNvPr id="3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662" y="2074936"/>
            <a:ext cx="2881427" cy="2694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12" y="1116674"/>
            <a:ext cx="4688114" cy="4610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Gerade Verbindung mit Pfeil 5"/>
          <p:cNvCxnSpPr/>
          <p:nvPr/>
        </p:nvCxnSpPr>
        <p:spPr>
          <a:xfrm flipV="1">
            <a:off x="7052983" y="3421868"/>
            <a:ext cx="1573305" cy="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79443" y="125244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DHT22 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835419" y="1627952"/>
            <a:ext cx="2600305" cy="410045"/>
          </a:xfrm>
          <a:prstGeom prst="curvedConnector3">
            <a:avLst>
              <a:gd name="adj1" fmla="val -162"/>
            </a:avLst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79442" y="2594905"/>
            <a:ext cx="210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433MHz </a:t>
            </a:r>
            <a:r>
              <a:rPr lang="de-DE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Transmitter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Gerade Verbindung mit Pfeil 19"/>
          <p:cNvCxnSpPr>
            <a:stCxn id="18" idx="2"/>
          </p:cNvCxnSpPr>
          <p:nvPr/>
        </p:nvCxnSpPr>
        <p:spPr>
          <a:xfrm rot="16200000" flipH="1">
            <a:off x="1919545" y="2176474"/>
            <a:ext cx="366058" cy="1941584"/>
          </a:xfrm>
          <a:prstGeom prst="curvedConnector2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79442" y="3881022"/>
            <a:ext cx="181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Voltage</a:t>
            </a:r>
            <a:r>
              <a:rPr lang="de-DE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regulator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>
            <a:off x="968686" y="4256534"/>
            <a:ext cx="2594785" cy="648348"/>
          </a:xfrm>
          <a:prstGeom prst="curvedConnector3">
            <a:avLst>
              <a:gd name="adj1" fmla="val -269"/>
            </a:avLst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79442" y="4982473"/>
            <a:ext cx="132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Infrarot </a:t>
            </a:r>
            <a:r>
              <a:rPr lang="de-D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LED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Gerade Verbindung mit Pfeil 24"/>
          <p:cNvCxnSpPr>
            <a:stCxn id="27" idx="2"/>
          </p:cNvCxnSpPr>
          <p:nvPr/>
        </p:nvCxnSpPr>
        <p:spPr>
          <a:xfrm rot="16200000" flipH="1">
            <a:off x="2406036" y="3685423"/>
            <a:ext cx="197027" cy="3529789"/>
          </a:xfrm>
          <a:prstGeom prst="curvedConnector2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99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Macintosh PowerPoint</Application>
  <PresentationFormat>Breitbild</PresentationFormat>
  <Paragraphs>109</Paragraphs>
  <Slides>29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HA4IoT</dc:title>
  <dc:subject/>
  <dc:creator>Christian Kratky</dc:creator>
  <cp:keywords/>
  <dc:description/>
  <cp:lastModifiedBy>Christian Kratky</cp:lastModifiedBy>
  <cp:revision>109</cp:revision>
  <cp:lastPrinted>2016-04-27T21:04:44Z</cp:lastPrinted>
  <dcterms:created xsi:type="dcterms:W3CDTF">2016-03-03T19:48:21Z</dcterms:created>
  <dcterms:modified xsi:type="dcterms:W3CDTF">2016-04-27T21:04:55Z</dcterms:modified>
  <cp:category/>
</cp:coreProperties>
</file>